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75f2d81a7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75f2d81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975f2d81a7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1a4f0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01a4f0d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1219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Waveform Systematics for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Black Hole Binary Mergers Models</a:t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br>
              <a:rPr lang="en-US" sz="4800"/>
            </a:br>
            <a:endParaRPr i="1" sz="2667"/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Student: 	Samuel Clyne, University of Rhode Island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 Samuel.clyne@uri.edu</a:t>
            </a:r>
            <a:endParaRPr sz="2000">
              <a:solidFill>
                <a:srgbClr val="92CCDC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Dr Michael Puerrer, URI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 mpuerrer@uri.edu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r>
              <a:t/>
            </a:r>
            <a:endParaRPr sz="1600">
              <a:solidFill>
                <a:srgbClr val="92CCDC"/>
              </a:solidFill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>
                <a:solidFill>
                  <a:srgbClr val="92CCDC"/>
                </a:solidFill>
              </a:rPr>
              <a:t>Date: 11/8/2023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524925" y="237075"/>
            <a:ext cx="83820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89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Waveform Systematics for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Black Hole Binary Mergers Models</a:t>
            </a:r>
            <a:endParaRPr sz="2600"/>
          </a:p>
        </p:txBody>
      </p:sp>
      <p:sp>
        <p:nvSpPr>
          <p:cNvPr id="98" name="Google Shape;98;p14"/>
          <p:cNvSpPr txBox="1"/>
          <p:nvPr/>
        </p:nvSpPr>
        <p:spPr>
          <a:xfrm>
            <a:off x="3790650" y="6349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3CDDD"/>
                </a:solidFill>
              </a:rPr>
              <a:t>LVC, PRL 116, 2016</a:t>
            </a:r>
            <a:endParaRPr>
              <a:solidFill>
                <a:srgbClr val="93CDDD"/>
              </a:solidFill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325" y="1507275"/>
            <a:ext cx="2886725" cy="17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171" y="3854325"/>
            <a:ext cx="4445029" cy="14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" y="3721777"/>
            <a:ext cx="2999999" cy="224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912450" y="1165325"/>
            <a:ext cx="2784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Black hole mergers can be characterized using gravitational wave data collected at LIGO/Virgo</a:t>
            </a:r>
            <a:endParaRPr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Deep Inference for Gravitatational-wave </a:t>
            </a:r>
            <a:r>
              <a:rPr lang="en-US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r>
              <a:rPr lang="en-US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(DINGO) leverages neural networks to speed up analysis vs traditional methods</a:t>
            </a:r>
            <a:endParaRPr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Waveform Systematics for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Black Hole Binary Mergers Models</a:t>
            </a:r>
            <a:endParaRPr sz="2700"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1600200"/>
            <a:ext cx="2641500" cy="459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Train on simulated data (Gaussian noise + GW signal)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Training: ~1 week (NVIDIA A100)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Inference: ~ 1 minute [GPU]; ~ hours with importance sampling [CPU]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Posterior and evidence match with traditional samplers (~ 1 nat)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0" name="Google Shape;110;p15"/>
          <p:cNvSpPr txBox="1"/>
          <p:nvPr/>
        </p:nvSpPr>
        <p:spPr>
          <a:xfrm>
            <a:off x="3939663" y="1388500"/>
            <a:ext cx="4699200" cy="41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600" y="1388500"/>
            <a:ext cx="4699199" cy="416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939463" y="6197400"/>
            <a:ext cx="333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3CDDD"/>
                </a:solidFill>
              </a:rPr>
              <a:t>Code: https://github.com/dingo-gw/dingo</a:t>
            </a:r>
            <a:endParaRPr sz="1000">
              <a:solidFill>
                <a:srgbClr val="93CDDD"/>
              </a:solidFill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2" y="6042362"/>
            <a:ext cx="1014448" cy="6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Waveform Systematics for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Black Hole Binary Mergers Models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 sz="1300"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6345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34290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150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rPr>
              <a:t>Imperfections in gravitational waveform models can lead to significant bias in estimating parameters</a:t>
            </a:r>
            <a:endParaRPr/>
          </a:p>
          <a:p>
            <a:pPr indent="-365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50"/>
              <a:buChar char="•"/>
            </a:pPr>
            <a:r>
              <a:rPr lang="en-US" sz="2150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rPr>
              <a:t>Study such effects by leveraging the Dingo code to efficiently analyze synthetic GW events for a number of waveform models</a:t>
            </a:r>
            <a:endParaRPr sz="2150">
              <a:solidFill>
                <a:srgbClr val="93C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50"/>
              <a:buChar char="•"/>
            </a:pPr>
            <a:r>
              <a:rPr lang="en-US" sz="2150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rPr>
              <a:t>Goal: create a visual map of discrepancies between the posteriors for different models to guide model improvements</a:t>
            </a:r>
            <a:endParaRPr sz="2150">
              <a:solidFill>
                <a:srgbClr val="93C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50"/>
              <a:buChar char="•"/>
            </a:pPr>
            <a:r>
              <a:rPr lang="en-US" sz="2150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rPr>
              <a:t>Start with simple models (spins aligned with orbital angular momentum); then consider models which include higher order modes</a:t>
            </a:r>
            <a:endParaRPr sz="2150">
              <a:solidFill>
                <a:srgbClr val="93C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200"/>
              <a:buChar char="•"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Waveform Systematics for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Black Hole Binary Mergers Models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 sz="1600"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Timeframe</a:t>
            </a:r>
            <a:endParaRPr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4000"/>
              <a:t>Start Date: October 1, 2023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End date: March 31, 2024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Waveform Systematics for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Black Hole Binary Mergers Models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 sz="2200"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 What I hope to learn</a:t>
            </a:r>
            <a:endParaRPr/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deeper understanding of gravitational waveform modeling</a:t>
            </a:r>
            <a:endParaRPr/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to write efficient scripts that leverage HPC (Unity cluster)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Waveform Systematics for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Black Hole Binary Mergers Models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t/>
            </a:r>
            <a:endParaRPr sz="3600"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4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oals for Next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onth</a:t>
            </a:r>
            <a:endParaRPr/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Run Dingo tutorial models on synthetic data</a:t>
            </a:r>
            <a:endParaRPr/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Train neural networks for simple waveform models and begin inference on synthetic data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