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7" roundtripDataSignature="AMtx7mg+lF1uW3be/yudVGTamibxStnb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b9f84d5b1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b9f84d5b1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6917ae67d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a6917ae67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a6917ae67d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a6917ae67d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a6917ae67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2a6917ae67d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6917ae67d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6917ae67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2a6917ae67d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b9f84d5b1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g2b9f84d5b13_0_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9f84d5b1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b9f84d5b13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" name="Google Shape;63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0" name="Google Shape;7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62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1569900" y="1202175"/>
            <a:ext cx="6004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b="1" lang="en-US" sz="2200"/>
              <a:t>Development of personalized healthy food incentives to improve diet and cardiovascular risk</a:t>
            </a:r>
            <a:endParaRPr b="1" i="1" sz="2200"/>
          </a:p>
        </p:txBody>
      </p:sp>
      <p:sp>
        <p:nvSpPr>
          <p:cNvPr id="91" name="Google Shape;91;p1"/>
          <p:cNvSpPr txBox="1"/>
          <p:nvPr>
            <p:ph idx="1" type="subTitle"/>
          </p:nvPr>
        </p:nvSpPr>
        <p:spPr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Student: 	Anthony Francisco, University of Rhode Island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t/>
            </a:r>
            <a:endParaRPr sz="2000">
              <a:solidFill>
                <a:srgbClr val="92CC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Mentor: 	</a:t>
            </a:r>
            <a:r>
              <a:rPr lang="en-US" sz="2000">
                <a:solidFill>
                  <a:srgbClr val="92CCDC"/>
                </a:solidFill>
              </a:rPr>
              <a:t>Dr. Gaurav Khanna, University of Rhode Island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t/>
            </a:r>
            <a:endParaRPr sz="2000">
              <a:solidFill>
                <a:srgbClr val="92CCD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>
                <a:solidFill>
                  <a:srgbClr val="92CCDC"/>
                </a:solidFill>
              </a:rPr>
              <a:t>Researcher: </a:t>
            </a:r>
            <a:r>
              <a:rPr lang="en-US" sz="2000">
                <a:solidFill>
                  <a:srgbClr val="92CCDC"/>
                </a:solidFill>
              </a:rPr>
              <a:t>Dr. Maya Vadiveloo, University of Rhode Island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524925" y="237075"/>
            <a:ext cx="83820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Smartcart</a:t>
            </a:r>
            <a:endParaRPr/>
          </a:p>
        </p:txBody>
      </p:sp>
      <p:sp>
        <p:nvSpPr>
          <p:cNvPr id="147" name="Google Shape;147;p6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en-US" sz="44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oals for Next </a:t>
            </a: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4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onth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Deployment: Host on URI server</a:t>
            </a:r>
            <a:endParaRPr sz="4000"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–"/>
            </a:pPr>
            <a:r>
              <a:rPr lang="en-US" sz="4000"/>
              <a:t>UI/UX Refactoring: sous.casa</a:t>
            </a:r>
            <a:endParaRPr sz="4000"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–"/>
            </a:pPr>
            <a:r>
              <a:rPr lang="en-US" sz="4000"/>
              <a:t>Gorilla Shop Builder</a:t>
            </a:r>
            <a:endParaRPr sz="4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9f84d5b13_0_0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Smartcart</a:t>
            </a:r>
            <a:endParaRPr/>
          </a:p>
        </p:txBody>
      </p:sp>
      <p:pic>
        <p:nvPicPr>
          <p:cNvPr id="153" name="Google Shape;153;g2b9f84d5b1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0" y="1724593"/>
            <a:ext cx="3447624" cy="22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b9f84d5b1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7675" y="2732200"/>
            <a:ext cx="3814477" cy="25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Smartcart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Char char="•"/>
            </a:pPr>
            <a:r>
              <a:rPr lang="en-US" sz="4000"/>
              <a:t>Smartcart is a personalized meal planning app designed to cater to individual dietary preferences, allergies, and nutritional goals, making healthy eating simple and enjoyable.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g2a6917ae67d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675" y="1158250"/>
            <a:ext cx="5498593" cy="336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a6917ae67d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1225" y="2404300"/>
            <a:ext cx="4930975" cy="303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g2a6917ae67d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4933" y="1803759"/>
            <a:ext cx="5334149" cy="32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a6917ae67d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3577" y="1611412"/>
            <a:ext cx="5936850" cy="363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Smartcart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/>
              <a:t>Timeframe</a:t>
            </a:r>
            <a:endParaRPr sz="320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Oct 2023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Apr 2023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Smartcart</a:t>
            </a:r>
            <a:endParaRPr/>
          </a:p>
        </p:txBody>
      </p:sp>
      <p:sp>
        <p:nvSpPr>
          <p:cNvPr id="129" name="Google Shape;129;p3"/>
          <p:cNvSpPr txBox="1"/>
          <p:nvPr>
            <p:ph idx="1" type="body"/>
          </p:nvPr>
        </p:nvSpPr>
        <p:spPr>
          <a:xfrm>
            <a:off x="457200" y="1328350"/>
            <a:ext cx="85887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/>
              <a:t>Updates: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Back-End: Express Server (MVC)</a:t>
            </a:r>
            <a:endParaRPr sz="4000"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Front-End: UI, connects to server</a:t>
            </a:r>
            <a:endParaRPr sz="4000"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–"/>
            </a:pPr>
            <a:r>
              <a:rPr lang="en-US" sz="4000"/>
              <a:t>Database: DynamoDB→MySQL Database</a:t>
            </a:r>
            <a:endParaRPr sz="4000"/>
          </a:p>
          <a:p>
            <a:pPr indent="-285750" lvl="1" marL="7429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/>
              <a:t>Algorithms: NLP rec., scripts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b9f84d5b13_0_17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Smartcart</a:t>
            </a:r>
            <a:endParaRPr/>
          </a:p>
        </p:txBody>
      </p:sp>
      <p:pic>
        <p:nvPicPr>
          <p:cNvPr id="135" name="Google Shape;135;g2b9f84d5b13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2838" y="1277538"/>
            <a:ext cx="2158317" cy="5224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9f84d5b13_0_11"/>
          <p:cNvSpPr txBox="1"/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/>
              <a:t>Smartcart</a:t>
            </a:r>
            <a:endParaRPr/>
          </a:p>
        </p:txBody>
      </p:sp>
      <p:pic>
        <p:nvPicPr>
          <p:cNvPr id="141" name="Google Shape;141;g2b9f84d5b13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6300" y="1905375"/>
            <a:ext cx="5591398" cy="31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