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01a4f0d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501a4f0d8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c370ed8b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c370ed8b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8c370ed8bf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533b19b75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533b19b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6533b19b75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533b19b75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6533b19b7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6533b19b75_0_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2590800" y="-533399"/>
            <a:ext cx="39624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93CDDD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93CDDD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CDDD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93CDDD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93CDDD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CDDD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F162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cyberteamslide1.jpg" id="15" name="Google Shape;15;p1"/>
          <p:cNvPicPr preferRelativeResize="0"/>
          <p:nvPr/>
        </p:nvPicPr>
        <p:blipFill rotWithShape="1">
          <a:blip r:embed="rId1">
            <a:alphaModFix/>
          </a:blip>
          <a:srcRect b="2348" l="1816" r="1815" t="2349"/>
          <a:stretch/>
        </p:blipFill>
        <p:spPr>
          <a:xfrm>
            <a:off x="6733826" y="5005049"/>
            <a:ext cx="2365597" cy="180837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685800" y="1219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Art and ML:</a:t>
            </a:r>
            <a:endParaRPr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Outbreaks from the Grid</a:t>
            </a:r>
            <a:br>
              <a:rPr lang="en-US" sz="4800"/>
            </a:br>
            <a:endParaRPr i="1" sz="2667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br>
              <a:rPr lang="en-US" sz="4800"/>
            </a:br>
            <a:endParaRPr i="1" sz="2667"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371600" y="3048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Student: 	Ethan Davis, University of Vermont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			 ethan.davis@uvm.edu</a:t>
            </a:r>
            <a:endParaRPr sz="2000">
              <a:solidFill>
                <a:srgbClr val="92CCDC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Mentor: 	Adrian Del Maestro, University of Vermont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			Adrian.DelMaestro@utk.edu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>
                <a:solidFill>
                  <a:srgbClr val="92CCDC"/>
                </a:solidFill>
              </a:rPr>
              <a:t>Researcher:  Jenn Karson, University of Vermont, Jennifer.Karson@uvm.edu</a:t>
            </a:r>
            <a:endParaRPr sz="2000">
              <a:solidFill>
                <a:srgbClr val="92CCDC"/>
              </a:solidFill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</a:pPr>
            <a:r>
              <a:t/>
            </a:r>
            <a:endParaRPr sz="1600">
              <a:solidFill>
                <a:srgbClr val="92CCDC"/>
              </a:solidFill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rgbClr val="92CCDC"/>
              </a:buClr>
              <a:buSzPts val="1600"/>
              <a:buNone/>
            </a:pPr>
            <a:r>
              <a:rPr lang="en-US" sz="1600">
                <a:solidFill>
                  <a:srgbClr val="92CCDC"/>
                </a:solidFill>
              </a:rPr>
              <a:t>Date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524925" y="237075"/>
            <a:ext cx="8382000" cy="9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/>
              <a:t>Art and AI:</a:t>
            </a:r>
            <a:endParaRPr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/>
              <a:t>Outbreaks from the Grid</a:t>
            </a:r>
            <a:endParaRPr/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Char char="•"/>
            </a:pPr>
            <a:r>
              <a:rPr lang="en-US" sz="4000"/>
              <a:t>Utilize Genetic Algorithms and AI to create digital artworks based on physical originals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/>
              <a:t>Art and AI:</a:t>
            </a:r>
            <a:endParaRPr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/>
              <a:t>Outbreaks from the Grid</a:t>
            </a:r>
            <a:endParaRPr/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/>
              <a:t>Goals</a:t>
            </a:r>
            <a:endParaRPr sz="320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Interactive Genetic Algorithm for artistic composition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Create digital image dataset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Train GAN for creating new work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457200" y="3011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/>
              <a:t>Art and AI:</a:t>
            </a:r>
            <a:endParaRPr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/>
              <a:t>Outbreaks from the Grid</a:t>
            </a:r>
            <a:endParaRPr/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/>
              <a:t>Timeframe</a:t>
            </a:r>
            <a:endParaRPr sz="320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June 2020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/>
              <a:t>August 2020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/>
              <a:t>Art and AI:</a:t>
            </a:r>
            <a:endParaRPr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/>
              <a:t>Outbreaks from the Grid</a:t>
            </a:r>
            <a:endParaRPr/>
          </a:p>
        </p:txBody>
      </p:sp>
      <p:sp>
        <p:nvSpPr>
          <p:cNvPr id="116" name="Google Shape;116;p17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Char char="•"/>
            </a:pPr>
            <a:r>
              <a:rPr lang="en-US" sz="4400"/>
              <a:t>What we accomplished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t/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Bullet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400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Bullet</a:t>
            </a:r>
            <a:endParaRPr/>
          </a:p>
        </p:txBody>
      </p:sp>
      <p:sp>
        <p:nvSpPr>
          <p:cNvPr id="117" name="Google Shape;117;p17"/>
          <p:cNvSpPr txBox="1"/>
          <p:nvPr/>
        </p:nvSpPr>
        <p:spPr>
          <a:xfrm>
            <a:off x="2862150" y="2416100"/>
            <a:ext cx="73449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Lessons Learned</a:t>
            </a:r>
            <a:endParaRPr/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en-US" sz="4400"/>
              <a:t>What went well? What could we have done differently?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SzPts val="4000"/>
              <a:buChar char="–"/>
            </a:pPr>
            <a:r>
              <a:t/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SzPts val="4000"/>
              <a:buChar char="–"/>
            </a:pPr>
            <a:r>
              <a:t/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SzPts val="4000"/>
              <a:buChar char="–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Publications/Contributions</a:t>
            </a:r>
            <a:endParaRPr/>
          </a:p>
        </p:txBody>
      </p:sp>
      <p:sp>
        <p:nvSpPr>
          <p:cNvPr id="131" name="Google Shape;131;p19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Artificial Life 2020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Fleming Museum of Art (Spring 2020)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Small works exhibit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200"/>
              <a:t>Contributions to Research </a:t>
            </a:r>
            <a:endParaRPr sz="3200"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200"/>
              <a:t>Computing Community </a:t>
            </a:r>
            <a:endParaRPr sz="3200"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i="1" lang="en-US" sz="1800"/>
              <a:t>Please include links and topics!</a:t>
            </a:r>
            <a:endParaRPr i="1" sz="1800"/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None yet!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476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